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9" r:id="rId3"/>
    <p:sldId id="263" r:id="rId4"/>
    <p:sldId id="266" r:id="rId5"/>
    <p:sldId id="309" r:id="rId6"/>
    <p:sldId id="280" r:id="rId7"/>
    <p:sldId id="278" r:id="rId8"/>
    <p:sldId id="310" r:id="rId9"/>
    <p:sldId id="279" r:id="rId10"/>
    <p:sldId id="293" r:id="rId11"/>
    <p:sldId id="311" r:id="rId12"/>
    <p:sldId id="313" r:id="rId13"/>
    <p:sldId id="283" r:id="rId14"/>
    <p:sldId id="307" r:id="rId15"/>
    <p:sldId id="308" r:id="rId16"/>
    <p:sldId id="284" r:id="rId17"/>
    <p:sldId id="275" r:id="rId18"/>
    <p:sldId id="314" r:id="rId19"/>
    <p:sldId id="315" r:id="rId20"/>
    <p:sldId id="316" r:id="rId21"/>
    <p:sldId id="317" r:id="rId22"/>
    <p:sldId id="318" r:id="rId23"/>
    <p:sldId id="319" r:id="rId24"/>
    <p:sldId id="320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96" autoAdjust="0"/>
    <p:restoredTop sz="86380" autoAdjust="0"/>
  </p:normalViewPr>
  <p:slideViewPr>
    <p:cSldViewPr>
      <p:cViewPr varScale="1">
        <p:scale>
          <a:sx n="39" d="100"/>
          <a:sy n="39" d="100"/>
        </p:scale>
        <p:origin x="54" y="6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39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B89F84-A371-485A-99D1-837FF9059001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D2F8D3-1ED9-4D90-8CC2-A8F4DFA8D5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656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2F8D3-1ED9-4D90-8CC2-A8F4DFA8D59E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102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lovelyanimals016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25" y="4941888"/>
            <a:ext cx="1914525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7" descr="1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817688"/>
            <a:ext cx="4824412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8" descr="school21062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825" y="4162425"/>
            <a:ext cx="1811338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9" descr="lovelyanimals014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6775" y="4760913"/>
            <a:ext cx="2365375" cy="191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10" descr="26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788" y="2781300"/>
            <a:ext cx="107632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11" descr="0_93dc6_762b015b_XL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2363" y="5805488"/>
            <a:ext cx="4427537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2" descr="0_93dc6_762b015b_XL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24075" y="5805488"/>
            <a:ext cx="4427538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3" descr="0_93dc6_762b015b_XL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80975" y="5805488"/>
            <a:ext cx="4429125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14" descr="lovelyanimals087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79838" y="5300663"/>
            <a:ext cx="1373187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5" descr="lovelyanimals086.g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21588" y="4724400"/>
            <a:ext cx="152241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AutoShape 4" descr="http://allforchildren.ru/pictures/sun2/sun087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pic>
        <p:nvPicPr>
          <p:cNvPr id="13" name="Рисунок 17" descr="sun087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62763" y="-106363"/>
            <a:ext cx="2359025" cy="240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425CA-264D-4F93-8FD8-74C67D853498}" type="datetimeFigureOut">
              <a:rPr lang="ru-RU"/>
              <a:pPr>
                <a:defRPr/>
              </a:pPr>
              <a:t>14.03.2018</a:t>
            </a:fld>
            <a:endParaRPr lang="ru-RU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3F83E-1CC4-49E4-8BC4-EE5812530C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ej1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688" y="4076700"/>
            <a:ext cx="2924175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7" descr="lovelyanimals087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84763"/>
            <a:ext cx="1563688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93B94-BC1D-40DD-B97C-E0821C4C1C01}" type="datetimeFigureOut">
              <a:rPr lang="ru-RU"/>
              <a:pPr>
                <a:defRPr/>
              </a:pPr>
              <a:t>14.03.2018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28D8F-0D58-42B5-8851-A82D345A66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ej14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975" y="3860800"/>
            <a:ext cx="2398713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7" descr="lovelyanimals087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80313" y="5084763"/>
            <a:ext cx="1563687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5F115-E099-4598-9366-FCAFC4B73D8B}" type="datetimeFigureOut">
              <a:rPr lang="ru-RU"/>
              <a:pPr>
                <a:defRPr/>
              </a:pPr>
              <a:t>14.03.2018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AED64-B8BD-4B6A-9A25-E856DE7349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 descr="ej08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9925" y="4076700"/>
            <a:ext cx="2392363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7" descr="lovelyanimals087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84763"/>
            <a:ext cx="1563688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87A0C-1A41-44C2-A616-753CCB00FC90}" type="datetimeFigureOut">
              <a:rPr lang="ru-RU"/>
              <a:pPr>
                <a:defRPr/>
              </a:pPr>
              <a:t>14.03.2018</a:t>
            </a:fld>
            <a:endParaRPr 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E6E27-04B4-4589-8A38-D36C9515EA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5">
                <a:lumMod val="20000"/>
                <a:lumOff val="80000"/>
              </a:schemeClr>
            </a:gs>
            <a:gs pos="100000">
              <a:schemeClr val="bg1">
                <a:lumMod val="9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8C4BD16-E0BA-4BD5-9FA6-351E69F9D95A}" type="datetimeFigureOut">
              <a:rPr lang="ru-RU"/>
              <a:pPr>
                <a:defRPr/>
              </a:pPr>
              <a:t>14.03.2018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997C227-A344-4608-B6D6-5BBAED415C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260648"/>
            <a:ext cx="5677802" cy="147732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matte"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mtClean="0">
                <a:ln/>
                <a:latin typeface="Arial Black" pitchFamily="34" charset="0"/>
                <a:cs typeface="+mn-cs"/>
              </a:rPr>
              <a:t>Визитная карточка</a:t>
            </a:r>
            <a:endParaRPr lang="ru-RU" b="1" dirty="0" smtClean="0">
              <a:ln/>
              <a:latin typeface="Arial Black" pitchFamily="34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/>
                <a:latin typeface="Arial Black" pitchFamily="34" charset="0"/>
                <a:cs typeface="+mn-cs"/>
              </a:rPr>
              <a:t>Воспитателя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/>
                <a:latin typeface="Arial Black" pitchFamily="34" charset="0"/>
                <a:cs typeface="+mn-cs"/>
              </a:rPr>
              <a:t>МКДОУ «Детский сад» № </a:t>
            </a:r>
            <a:r>
              <a:rPr lang="ru-RU" b="1" dirty="0">
                <a:ln/>
                <a:latin typeface="Arial Black" pitchFamily="34" charset="0"/>
                <a:cs typeface="+mn-cs"/>
              </a:rPr>
              <a:t>3</a:t>
            </a:r>
            <a:r>
              <a:rPr lang="ru-RU" b="1" dirty="0" smtClean="0">
                <a:ln/>
                <a:latin typeface="Arial Black" pitchFamily="34" charset="0"/>
                <a:cs typeface="+mn-cs"/>
              </a:rPr>
              <a:t> 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 smtClean="0">
                <a:ln/>
                <a:latin typeface="Arial Black" pitchFamily="34" charset="0"/>
                <a:cs typeface="+mn-cs"/>
              </a:rPr>
              <a:t>С.Сергокала</a:t>
            </a:r>
            <a:r>
              <a:rPr lang="ru-RU" b="1" dirty="0" smtClean="0">
                <a:ln/>
                <a:latin typeface="Arial Black" pitchFamily="34" charset="0"/>
                <a:cs typeface="+mn-cs"/>
              </a:rPr>
              <a:t>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 smtClean="0">
                <a:ln/>
                <a:latin typeface="Arial Black" pitchFamily="34" charset="0"/>
                <a:cs typeface="+mn-cs"/>
              </a:rPr>
              <a:t>Алибековой</a:t>
            </a:r>
            <a:r>
              <a:rPr lang="ru-RU" b="1" dirty="0" smtClean="0">
                <a:ln/>
                <a:latin typeface="Arial Black" pitchFamily="34" charset="0"/>
                <a:cs typeface="+mn-cs"/>
              </a:rPr>
              <a:t> </a:t>
            </a:r>
            <a:r>
              <a:rPr lang="ru-RU" b="1" dirty="0" err="1" smtClean="0">
                <a:ln/>
                <a:latin typeface="Arial Black" pitchFamily="34" charset="0"/>
                <a:cs typeface="+mn-cs"/>
              </a:rPr>
              <a:t>Раисат</a:t>
            </a:r>
            <a:r>
              <a:rPr lang="ru-RU" b="1" dirty="0" smtClean="0">
                <a:ln/>
                <a:latin typeface="Arial Black" pitchFamily="34" charset="0"/>
                <a:cs typeface="+mn-cs"/>
              </a:rPr>
              <a:t>  </a:t>
            </a:r>
            <a:r>
              <a:rPr lang="ru-RU" b="1" dirty="0" err="1" smtClean="0">
                <a:ln/>
                <a:latin typeface="Arial Black" pitchFamily="34" charset="0"/>
                <a:cs typeface="+mn-cs"/>
              </a:rPr>
              <a:t>Багомедовны</a:t>
            </a:r>
            <a:endParaRPr lang="ru-RU" b="1" dirty="0" smtClean="0">
              <a:ln/>
              <a:latin typeface="Arial Black" pitchFamily="34" charset="0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00809"/>
            <a:ext cx="3552056" cy="3312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"/>
            <a:ext cx="9144000" cy="2819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 smtClean="0">
              <a:solidFill>
                <a:schemeClr val="accent4">
                  <a:lumMod val="10000"/>
                </a:schemeClr>
              </a:solidFill>
              <a:latin typeface="+mn-lt"/>
              <a:cs typeface="+mn-cs"/>
            </a:endParaRPr>
          </a:p>
          <a:p>
            <a:endParaRPr lang="ru-RU" dirty="0" smtClean="0">
              <a:solidFill>
                <a:srgbClr val="0070C0"/>
              </a:solidFill>
              <a:latin typeface="Comic Sans MS" pitchFamily="66" charset="0"/>
              <a:cs typeface="+mn-cs"/>
            </a:endParaRPr>
          </a:p>
          <a:p>
            <a:pPr>
              <a:spcBef>
                <a:spcPct val="20000"/>
              </a:spcBef>
            </a:pPr>
            <a:endParaRPr lang="ru-RU" u="sng" dirty="0" smtClean="0">
              <a:solidFill>
                <a:srgbClr val="0070C0"/>
              </a:solidFill>
              <a:latin typeface="Comic Sans MS" pitchFamily="66" charset="0"/>
              <a:cs typeface="+mn-cs"/>
            </a:endParaRPr>
          </a:p>
          <a:p>
            <a:pPr>
              <a:spcBef>
                <a:spcPct val="20000"/>
              </a:spcBef>
            </a:pPr>
            <a:endParaRPr lang="ru-RU" dirty="0" smtClean="0">
              <a:solidFill>
                <a:srgbClr val="0070C0"/>
              </a:solidFill>
              <a:latin typeface="Comic Sans MS" pitchFamily="66" charset="0"/>
              <a:cs typeface="+mn-cs"/>
            </a:endParaRPr>
          </a:p>
          <a:p>
            <a:pPr>
              <a:spcBef>
                <a:spcPct val="20000"/>
              </a:spcBef>
            </a:pPr>
            <a:endParaRPr lang="ru-RU" sz="2000" dirty="0" smtClean="0">
              <a:solidFill>
                <a:srgbClr val="0070C0"/>
              </a:solidFill>
              <a:latin typeface="Comic Sans MS" pitchFamily="66" charset="0"/>
              <a:cs typeface="+mn-cs"/>
            </a:endParaRPr>
          </a:p>
          <a:p>
            <a:pPr algn="ctr"/>
            <a:endParaRPr lang="ru-RU" sz="2800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algn="ctr"/>
            <a:endParaRPr lang="ru-RU" sz="3600" dirty="0"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92" y="332656"/>
            <a:ext cx="8316416" cy="5760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751344"/>
            <a:ext cx="8064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+mn-lt"/>
              </a:rPr>
              <a:t>. </a:t>
            </a:r>
            <a:endParaRPr lang="ru-RU" sz="2400" dirty="0"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7596336" cy="4968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751344"/>
            <a:ext cx="8064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+mn-lt"/>
              </a:rPr>
              <a:t>. </a:t>
            </a:r>
            <a:endParaRPr lang="ru-RU" sz="2400" dirty="0"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2" y="0"/>
            <a:ext cx="6948264" cy="5517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751344"/>
            <a:ext cx="8064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+mn-lt"/>
              </a:rPr>
              <a:t>. </a:t>
            </a:r>
            <a:endParaRPr lang="ru-RU" sz="2400" dirty="0"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152" y="0"/>
            <a:ext cx="4760847" cy="40050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2896"/>
            <a:ext cx="4509898" cy="4386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751344"/>
            <a:ext cx="8064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+mn-lt"/>
              </a:rPr>
              <a:t>. </a:t>
            </a:r>
            <a:endParaRPr lang="ru-RU" sz="2400" dirty="0"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dirty="0" err="1" smtClean="0">
                <a:solidFill>
                  <a:srgbClr val="FF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Фотогалерея</a:t>
            </a:r>
            <a:endParaRPr lang="ru-RU" sz="4400" dirty="0" smtClean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" y="1"/>
            <a:ext cx="7166235" cy="5589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oll\Desktop\для портфолио\IMG_20170413_0843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0" y="-11430000"/>
            <a:ext cx="4800000" cy="3600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6858542" cy="4824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oll\Desktop\для портфолио\IMG_20170413_0843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0" y="-11430000"/>
            <a:ext cx="4800000" cy="3600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7128792" cy="6021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7596336" cy="51845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0"/>
            <a:ext cx="8316416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39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40050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36264"/>
            <a:ext cx="4558086" cy="455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719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357166"/>
            <a:ext cx="8435280" cy="6312194"/>
          </a:xfrm>
        </p:spPr>
        <p:txBody>
          <a:bodyPr/>
          <a:lstStyle/>
          <a:p>
            <a:pPr algn="ctr">
              <a:buNone/>
            </a:pPr>
            <a:r>
              <a:rPr lang="ru-RU" sz="2400" b="1" i="1" dirty="0" smtClean="0"/>
              <a:t> </a:t>
            </a:r>
            <a:endParaRPr lang="ru-RU" sz="2400" dirty="0" smtClean="0"/>
          </a:p>
          <a:p>
            <a:pPr algn="ctr">
              <a:buNone/>
            </a:pPr>
            <a:endParaRPr lang="ru-RU" sz="40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46" y="357166"/>
            <a:ext cx="7164288" cy="48000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88640"/>
            <a:ext cx="7884368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6065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404664"/>
            <a:ext cx="6572448" cy="492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09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761"/>
            <a:ext cx="305983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309" y="0"/>
            <a:ext cx="319989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165" y="14726"/>
            <a:ext cx="369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6425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184" y="0"/>
            <a:ext cx="7344816" cy="498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3997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3222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endParaRPr lang="ru-RU" sz="40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"/>
            <a:ext cx="7560840" cy="54452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0"/>
            <a:ext cx="6624737" cy="5877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8640"/>
            <a:ext cx="7211144" cy="5256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79512" y="0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Comic Sans MS" pitchFamily="66" charset="0"/>
              </a:rPr>
              <a:t>«Поощрения педагога»</a:t>
            </a:r>
            <a:endParaRPr lang="ru-RU" sz="3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72" y="188640"/>
            <a:ext cx="6903028" cy="504299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7236296" cy="487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98" y="0"/>
            <a:ext cx="7749480" cy="6120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AutoShape 7" descr="https://docs.mail.ru/preview/206x206/?x-email=mtw_16%40mail.ru&amp;src=https%3A%2F%2Fe.mail.ru%2Fcgi-bin%2Fgetattach%3Fid%3D14821279260000000176%253B0%253B2%26x-email%3Dmtw_16%2540mail.ru%26bs%3D6121%26bl%3D636775%26ct%3Dapplication%252Fpdf%26cn%3D%25D0%259A%25D0%25B0%25D1%2582%25D0%25BA%25D0%25BE%25D0%25B2%2520%25D0%2590%25D0%25BD%25D1%2582%25D0%25BE%25D0%25BD.pdf%26cte%3Dbinary%26notype%3D1%26file%3D%25D0%259A%25D0%25B0%25D1%2582%25D0%25BA%25D0%25BE%25D0%25B2%2520%25D0%2590%25D0%25BD%25D1%2582%25D0%25BE%25D0%25BD.pdf%26mode%3Dattachment%26channe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5" name="AutoShape 9" descr="https://docs.mail.ru/preview/206x206/?x-email=mtw_16%40mail.ru&amp;src=https%3A%2F%2Fe.mail.ru%2Fcgi-bin%2Fgetattach%3Fid%3D14821279260000000176%253B0%253B2%26x-email%3Dmtw_16%2540mail.ru%26bs%3D6121%26bl%3D636775%26ct%3Dapplication%252Fpdf%26cn%3D%25D0%259A%25D0%25B0%25D1%2582%25D0%25BA%25D0%25BE%25D0%25B2%2520%25D0%2590%25D0%25BD%25D1%2582%25D0%25BE%25D0%25BD.pdf%26cte%3Dbinary%26notype%3D1%26file%3D%25D0%259A%25D0%25B0%25D1%2582%25D0%25BA%25D0%25BE%25D0%25B2%2520%25D0%2590%25D0%25BD%25D1%2582%25D0%25BE%25D0%25BD.pdf%26mode%3Dattachment%26channe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https://apf.mail.ru/cgi-bin/readmsg/IMG_20170402_170646.jpg?id=14911421560000000823%3B0%3B2&amp;x-email=mtw_16%40mail.ru&amp;exif=1&amp;bs=2436&amp;bl=3968378&amp;ct=image%2Fjpeg&amp;cn=IMG_20170402_170646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apf.mail.ru/cgi-bin/readmsg/IMG_20170402_170646.jpg?id=14911421560000000823%3B0%3B2&amp;x-email=mtw_16%40mail.ru&amp;exif=1&amp;bs=2436&amp;bl=3968378&amp;ct=image%2Fjpeg&amp;cn=IMG_20170402_170646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60338"/>
            <a:ext cx="7313229" cy="50688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3219_lJK">
  <a:themeElements>
    <a:clrScheme name="елочный">
      <a:dk1>
        <a:srgbClr val="003300"/>
      </a:dk1>
      <a:lt1>
        <a:srgbClr val="99FF99"/>
      </a:lt1>
      <a:dk2>
        <a:srgbClr val="006600"/>
      </a:dk2>
      <a:lt2>
        <a:srgbClr val="99FF66"/>
      </a:lt2>
      <a:accent1>
        <a:srgbClr val="FFFF00"/>
      </a:accent1>
      <a:accent2>
        <a:srgbClr val="66FF33"/>
      </a:accent2>
      <a:accent3>
        <a:srgbClr val="009900"/>
      </a:accent3>
      <a:accent4>
        <a:srgbClr val="FFFF99"/>
      </a:accent4>
      <a:accent5>
        <a:srgbClr val="6600FF"/>
      </a:accent5>
      <a:accent6>
        <a:srgbClr val="CCFF33"/>
      </a:accent6>
      <a:hlink>
        <a:srgbClr val="0000FF"/>
      </a:hlink>
      <a:folHlink>
        <a:srgbClr val="00CC66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1065</TotalTime>
  <Words>25</Words>
  <Application>Microsoft Office PowerPoint</Application>
  <PresentationFormat>Экран (4:3)</PresentationFormat>
  <Paragraphs>18</Paragraphs>
  <Slides>24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Arial Black</vt:lpstr>
      <vt:lpstr>Calibri</vt:lpstr>
      <vt:lpstr>Comic Sans MS</vt:lpstr>
      <vt:lpstr>Times New Roman</vt:lpstr>
      <vt:lpstr>43219_lJK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Татьяна Банщикова</dc:creator>
  <cp:lastModifiedBy>1</cp:lastModifiedBy>
  <cp:revision>114</cp:revision>
  <dcterms:created xsi:type="dcterms:W3CDTF">2016-04-11T13:13:15Z</dcterms:created>
  <dcterms:modified xsi:type="dcterms:W3CDTF">2018-03-14T11:52:51Z</dcterms:modified>
</cp:coreProperties>
</file>